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Raleway Heavy" charset="1" panose="00000000000000000000"/>
      <p:regular r:id="rId19"/>
    </p:embeddedFont>
    <p:embeddedFont>
      <p:font typeface="Raleway Bold" charset="1" panose="00000000000000000000"/>
      <p:regular r:id="rId20"/>
    </p:embeddedFont>
    <p:embeddedFont>
      <p:font typeface="Raleway" charset="1" panose="00000000000000000000"/>
      <p:regular r:id="rId21"/>
    </p:embeddedFont>
    <p:embeddedFont>
      <p:font typeface="Garet Bold" charset="1" panose="00000000000000000000"/>
      <p:regular r:id="rId22"/>
    </p:embeddedFont>
    <p:embeddedFont>
      <p:font typeface="Garet" charset="1" panose="00000000000000000000"/>
      <p:regular r:id="rId23"/>
    </p:embeddedFont>
    <p:embeddedFont>
      <p:font typeface="Raleway Semi-Bold" charset="1" panose="00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Relationship Id="rId6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jpe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jpeg" Type="http://schemas.openxmlformats.org/officeDocument/2006/relationships/image"/><Relationship Id="rId5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-1363491" y="4856476"/>
            <a:ext cx="6794015" cy="4067033"/>
          </a:xfrm>
          <a:custGeom>
            <a:avLst/>
            <a:gdLst/>
            <a:ahLst/>
            <a:cxnLst/>
            <a:rect r="r" b="b" t="t" l="l"/>
            <a:pathLst>
              <a:path h="4067033" w="6794015">
                <a:moveTo>
                  <a:pt x="6794015" y="0"/>
                </a:moveTo>
                <a:lnTo>
                  <a:pt x="0" y="0"/>
                </a:lnTo>
                <a:lnTo>
                  <a:pt x="0" y="4067033"/>
                </a:lnTo>
                <a:lnTo>
                  <a:pt x="6794015" y="4067033"/>
                </a:lnTo>
                <a:lnTo>
                  <a:pt x="6794015" y="0"/>
                </a:lnTo>
                <a:close/>
              </a:path>
            </a:pathLst>
          </a:custGeom>
          <a:blipFill>
            <a:blip r:embed="rId2"/>
            <a:stretch>
              <a:fillRect l="-52457" t="0" r="0" b="-15596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0"/>
            <a:ext cx="11957259" cy="6128767"/>
          </a:xfrm>
          <a:custGeom>
            <a:avLst/>
            <a:gdLst/>
            <a:ahLst/>
            <a:cxnLst/>
            <a:rect r="r" b="b" t="t" l="l"/>
            <a:pathLst>
              <a:path h="6128767" w="11957259">
                <a:moveTo>
                  <a:pt x="0" y="0"/>
                </a:moveTo>
                <a:lnTo>
                  <a:pt x="11957259" y="0"/>
                </a:lnTo>
                <a:lnTo>
                  <a:pt x="11957259" y="6128767"/>
                </a:lnTo>
                <a:lnTo>
                  <a:pt x="0" y="6128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4463" r="-50174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51607" y="3064684"/>
            <a:ext cx="14115816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{{topic1_1}}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45446" y="5050516"/>
            <a:ext cx="12997108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{{topic1_2}}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12262" y="8660591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12262" y="9034401"/>
            <a:ext cx="7974951" cy="42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{{personname}}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309115" y="9072819"/>
            <a:ext cx="1716617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129306" y="8871810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58350" y="3145163"/>
            <a:ext cx="3986800" cy="726222"/>
            <a:chOff x="0" y="0"/>
            <a:chExt cx="1050022" cy="1912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0022" cy="191268"/>
            </a:xfrm>
            <a:custGeom>
              <a:avLst/>
              <a:gdLst/>
              <a:ahLst/>
              <a:cxnLst/>
              <a:rect r="r" b="b" t="t" l="l"/>
              <a:pathLst>
                <a:path h="191268" w="1050022">
                  <a:moveTo>
                    <a:pt x="0" y="0"/>
                  </a:moveTo>
                  <a:lnTo>
                    <a:pt x="1050022" y="0"/>
                  </a:lnTo>
                  <a:lnTo>
                    <a:pt x="1050022" y="191268"/>
                  </a:lnTo>
                  <a:lnTo>
                    <a:pt x="0" y="191268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050022" cy="162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05885" y="2681317"/>
            <a:ext cx="700649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{{title9_1_1}}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7764780" y="2749615"/>
            <a:ext cx="2436495" cy="2436495"/>
            <a:chOff x="0" y="0"/>
            <a:chExt cx="14840029" cy="148400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t="-25046" r="223" b="-25046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892300" y="5918913"/>
            <a:ext cx="3752850" cy="726222"/>
            <a:chOff x="0" y="0"/>
            <a:chExt cx="988405" cy="1912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88405" cy="191268"/>
            </a:xfrm>
            <a:custGeom>
              <a:avLst/>
              <a:gdLst/>
              <a:ahLst/>
              <a:cxnLst/>
              <a:rect r="r" b="b" t="t" l="l"/>
              <a:pathLst>
                <a:path h="191268" w="988405">
                  <a:moveTo>
                    <a:pt x="0" y="0"/>
                  </a:moveTo>
                  <a:lnTo>
                    <a:pt x="988405" y="0"/>
                  </a:lnTo>
                  <a:lnTo>
                    <a:pt x="988405" y="191268"/>
                  </a:lnTo>
                  <a:lnTo>
                    <a:pt x="0" y="191268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28575"/>
              <a:ext cx="988405" cy="162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7764780" y="5426888"/>
            <a:ext cx="2436495" cy="2436495"/>
            <a:chOff x="0" y="0"/>
            <a:chExt cx="14840029" cy="148400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24712" t="0" r="-24712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10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83027" y="3653707"/>
            <a:ext cx="5891253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{{title9_2_1}}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96407" y="6129527"/>
            <a:ext cx="3462560" cy="43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7"/>
              </a:lnSpc>
              <a:spcBef>
                <a:spcPct val="0"/>
              </a:spcBef>
            </a:pPr>
            <a:r>
              <a:rPr lang="en-US" b="true" sz="3102">
                <a:solidFill>
                  <a:srgbClr val="FFFFFF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{{subtitle14_0_1}}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96407" y="4060403"/>
            <a:ext cx="5918773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{{para14_16}}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96407" y="6835635"/>
            <a:ext cx="5918773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{{para15_17}}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14223" y="6587985"/>
            <a:ext cx="997824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{{icon2}}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358307" y="3350719"/>
            <a:ext cx="3462560" cy="43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7"/>
              </a:lnSpc>
              <a:spcBef>
                <a:spcPct val="0"/>
              </a:spcBef>
            </a:pPr>
            <a:r>
              <a:rPr lang="en-US" b="true" sz="3102">
                <a:solidFill>
                  <a:srgbClr val="FFFFFF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{{subtitle13_0_1}}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0" y="5143500"/>
            <a:ext cx="10062337" cy="5143500"/>
          </a:xfrm>
          <a:custGeom>
            <a:avLst/>
            <a:gdLst/>
            <a:ahLst/>
            <a:cxnLst/>
            <a:rect r="r" b="b" t="t" l="l"/>
            <a:pathLst>
              <a:path h="5143500" w="10062337">
                <a:moveTo>
                  <a:pt x="0" y="0"/>
                </a:moveTo>
                <a:lnTo>
                  <a:pt x="10062337" y="0"/>
                </a:lnTo>
                <a:lnTo>
                  <a:pt x="1006233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8455" t="0" r="0" b="-250869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087854">
            <a:off x="7256483" y="4298310"/>
            <a:ext cx="3775035" cy="377503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2087854">
            <a:off x="2403831" y="4285380"/>
            <a:ext cx="3775035" cy="377503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2087854">
            <a:off x="12171327" y="4285380"/>
            <a:ext cx="3775035" cy="377503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755374" y="1133475"/>
            <a:ext cx="10275392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{{title10_1_1}}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23022" y="2218010"/>
            <a:ext cx="7854830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{{title10_2_1}}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3491447" y="3887405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5" y="0"/>
                </a:lnTo>
                <a:lnTo>
                  <a:pt x="1531575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11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8378212" y="3889723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6" y="0"/>
                </a:lnTo>
                <a:lnTo>
                  <a:pt x="1531576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264978" y="3892040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5" y="0"/>
                </a:lnTo>
                <a:lnTo>
                  <a:pt x="1531575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901821" y="5653013"/>
            <a:ext cx="4710827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{{subtitle15_1_1}}</a:t>
            </a:r>
          </a:p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{{subtitle15_2_1}}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88586" y="5653013"/>
            <a:ext cx="4710827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{{subtitle16_1_1}}</a:t>
            </a:r>
          </a:p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{{subtitle16_2_1}}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675352" y="5653013"/>
            <a:ext cx="4710827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{{subtitle17_1_1}}</a:t>
            </a:r>
          </a:p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{{subtitle17_2_1}}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0" y="5143500"/>
            <a:ext cx="10062337" cy="5143500"/>
          </a:xfrm>
          <a:custGeom>
            <a:avLst/>
            <a:gdLst/>
            <a:ahLst/>
            <a:cxnLst/>
            <a:rect r="r" b="b" t="t" l="l"/>
            <a:pathLst>
              <a:path h="5143500" w="10062337">
                <a:moveTo>
                  <a:pt x="0" y="0"/>
                </a:moveTo>
                <a:lnTo>
                  <a:pt x="10062337" y="0"/>
                </a:lnTo>
                <a:lnTo>
                  <a:pt x="1006233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8455" t="0" r="0" b="-250869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69880" y="3686290"/>
            <a:ext cx="6384125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{{subtitle18_0_2}}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9405" y="4490096"/>
            <a:ext cx="7180948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{{para16_55}}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970563" y="5143500"/>
            <a:ext cx="5246370" cy="2807970"/>
            <a:chOff x="0" y="0"/>
            <a:chExt cx="812800" cy="4350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401088"/>
                  </a:lnTo>
                  <a:cubicBezTo>
                    <a:pt x="812800" y="419832"/>
                    <a:pt x="797604" y="435028"/>
                    <a:pt x="778860" y="435028"/>
                  </a:cubicBezTo>
                  <a:lnTo>
                    <a:pt x="33940" y="435028"/>
                  </a:lnTo>
                  <a:cubicBezTo>
                    <a:pt x="15196" y="435028"/>
                    <a:pt x="0" y="419832"/>
                    <a:pt x="0" y="401088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2240" r="0" b="-12240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0360353" y="2575926"/>
            <a:ext cx="731743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{{title11_1_1}}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970563" y="3627107"/>
            <a:ext cx="731743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{{title11_2_1}}</a:t>
            </a:r>
          </a:p>
        </p:txBody>
      </p:sp>
      <p:grpSp>
        <p:nvGrpSpPr>
          <p:cNvPr name="Group 11" id="11"/>
          <p:cNvGrpSpPr/>
          <p:nvPr/>
        </p:nvGrpSpPr>
        <p:grpSpPr>
          <a:xfrm rot="2087854">
            <a:off x="2176230" y="3646955"/>
            <a:ext cx="636070" cy="6360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9525" y="5143500"/>
            <a:ext cx="10062337" cy="5143500"/>
          </a:xfrm>
          <a:custGeom>
            <a:avLst/>
            <a:gdLst/>
            <a:ahLst/>
            <a:cxnLst/>
            <a:rect r="r" b="b" t="t" l="l"/>
            <a:pathLst>
              <a:path h="5143500" w="10062337">
                <a:moveTo>
                  <a:pt x="0" y="0"/>
                </a:moveTo>
                <a:lnTo>
                  <a:pt x="10062337" y="0"/>
                </a:lnTo>
                <a:lnTo>
                  <a:pt x="1006233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8455" t="0" r="0" b="-250869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6525283" y="0"/>
            <a:ext cx="11762717" cy="5236388"/>
          </a:xfrm>
          <a:custGeom>
            <a:avLst/>
            <a:gdLst/>
            <a:ahLst/>
            <a:cxnLst/>
            <a:rect r="r" b="b" t="t" l="l"/>
            <a:pathLst>
              <a:path h="5236388" w="11762717">
                <a:moveTo>
                  <a:pt x="0" y="0"/>
                </a:moveTo>
                <a:lnTo>
                  <a:pt x="11762717" y="0"/>
                </a:lnTo>
                <a:lnTo>
                  <a:pt x="11762717" y="5236388"/>
                </a:lnTo>
                <a:lnTo>
                  <a:pt x="0" y="52363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37854" r="-52658" b="-6791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0"/>
            <a:ext cx="11762717" cy="5915281"/>
          </a:xfrm>
          <a:custGeom>
            <a:avLst/>
            <a:gdLst/>
            <a:ahLst/>
            <a:cxnLst/>
            <a:rect r="r" b="b" t="t" l="l"/>
            <a:pathLst>
              <a:path h="5915281" w="11762717">
                <a:moveTo>
                  <a:pt x="0" y="0"/>
                </a:moveTo>
                <a:lnTo>
                  <a:pt x="11762717" y="0"/>
                </a:lnTo>
                <a:lnTo>
                  <a:pt x="11762717" y="5915281"/>
                </a:lnTo>
                <a:lnTo>
                  <a:pt x="0" y="5915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9078" r="-52658" b="-601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5143500"/>
            <a:ext cx="10062337" cy="5143500"/>
          </a:xfrm>
          <a:custGeom>
            <a:avLst/>
            <a:gdLst/>
            <a:ahLst/>
            <a:cxnLst/>
            <a:rect r="r" b="b" t="t" l="l"/>
            <a:pathLst>
              <a:path h="5143500" w="10062337">
                <a:moveTo>
                  <a:pt x="0" y="0"/>
                </a:moveTo>
                <a:lnTo>
                  <a:pt x="10062337" y="0"/>
                </a:lnTo>
                <a:lnTo>
                  <a:pt x="1006233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455" t="0" r="0" b="-25086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345602" y="7075682"/>
            <a:ext cx="5596796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{{thankumess}}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0"/>
            <a:ext cx="12108561" cy="5701894"/>
          </a:xfrm>
          <a:custGeom>
            <a:avLst/>
            <a:gdLst/>
            <a:ahLst/>
            <a:cxnLst/>
            <a:rect r="r" b="b" t="t" l="l"/>
            <a:pathLst>
              <a:path h="5701894" w="12108561">
                <a:moveTo>
                  <a:pt x="0" y="0"/>
                </a:moveTo>
                <a:lnTo>
                  <a:pt x="12108561" y="0"/>
                </a:lnTo>
                <a:lnTo>
                  <a:pt x="12108561" y="5701894"/>
                </a:lnTo>
                <a:lnTo>
                  <a:pt x="0" y="5701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508" r="-482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006258"/>
            <a:ext cx="5295267" cy="6280742"/>
          </a:xfrm>
          <a:custGeom>
            <a:avLst/>
            <a:gdLst/>
            <a:ahLst/>
            <a:cxnLst/>
            <a:rect r="r" b="b" t="t" l="l"/>
            <a:pathLst>
              <a:path h="6280742" w="5295267">
                <a:moveTo>
                  <a:pt x="0" y="0"/>
                </a:moveTo>
                <a:lnTo>
                  <a:pt x="5295267" y="0"/>
                </a:lnTo>
                <a:lnTo>
                  <a:pt x="5295267" y="6280742"/>
                </a:lnTo>
                <a:lnTo>
                  <a:pt x="0" y="62807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9109" t="0" r="0" b="-187338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15674" y="3144340"/>
            <a:ext cx="6868477" cy="5514640"/>
            <a:chOff x="0" y="0"/>
            <a:chExt cx="7467600" cy="59956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gradFill rotWithShape="true">
              <a:gsLst>
                <a:gs pos="0">
                  <a:srgbClr val="1F1A1A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0" t="-9411" r="0" b="-941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09657" y="3207559"/>
            <a:ext cx="8978343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{{title1_1_1}}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62082" y="4196758"/>
            <a:ext cx="9142536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{{title1_2_1}}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09657" y="5327077"/>
            <a:ext cx="747758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{{para1_50}}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4" id="1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39745"/>
            <a:ext cx="4475216" cy="9647255"/>
          </a:xfrm>
          <a:custGeom>
            <a:avLst/>
            <a:gdLst/>
            <a:ahLst/>
            <a:cxnLst/>
            <a:rect r="r" b="b" t="t" l="l"/>
            <a:pathLst>
              <a:path h="9647255" w="4475216">
                <a:moveTo>
                  <a:pt x="0" y="0"/>
                </a:moveTo>
                <a:lnTo>
                  <a:pt x="4475216" y="0"/>
                </a:lnTo>
                <a:lnTo>
                  <a:pt x="4475216" y="9647255"/>
                </a:lnTo>
                <a:lnTo>
                  <a:pt x="0" y="9647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1248" t="0" r="0" b="-8706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48523" y="-9948"/>
            <a:ext cx="6539477" cy="6138458"/>
          </a:xfrm>
          <a:custGeom>
            <a:avLst/>
            <a:gdLst/>
            <a:ahLst/>
            <a:cxnLst/>
            <a:rect r="r" b="b" t="t" l="l"/>
            <a:pathLst>
              <a:path h="6138458" w="6539477">
                <a:moveTo>
                  <a:pt x="0" y="0"/>
                </a:moveTo>
                <a:lnTo>
                  <a:pt x="6539477" y="0"/>
                </a:lnTo>
                <a:lnTo>
                  <a:pt x="6539477" y="6138458"/>
                </a:lnTo>
                <a:lnTo>
                  <a:pt x="0" y="613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3998" r="-17458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29703" y="1133475"/>
            <a:ext cx="12028594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{{title2_1_1}}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71692" y="2256373"/>
            <a:ext cx="904264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{{title2_2_1}}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3496352" y="4308053"/>
            <a:ext cx="3385513" cy="854973"/>
            <a:chOff x="0" y="0"/>
            <a:chExt cx="1609259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9259" cy="406400"/>
            </a:xfrm>
            <a:custGeom>
              <a:avLst/>
              <a:gdLst/>
              <a:ahLst/>
              <a:cxnLst/>
              <a:rect r="r" b="b" t="t" l="l"/>
              <a:pathLst>
                <a:path h="406400" w="1609259">
                  <a:moveTo>
                    <a:pt x="1406059" y="0"/>
                  </a:moveTo>
                  <a:cubicBezTo>
                    <a:pt x="1518283" y="0"/>
                    <a:pt x="1609259" y="90976"/>
                    <a:pt x="1609259" y="203200"/>
                  </a:cubicBezTo>
                  <a:cubicBezTo>
                    <a:pt x="1609259" y="315424"/>
                    <a:pt x="1518283" y="406400"/>
                    <a:pt x="140605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92A6DD">
                      <a:alpha val="100000"/>
                    </a:srgbClr>
                  </a:gs>
                  <a:gs pos="100000">
                    <a:srgbClr val="DF96DA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47625"/>
              <a:ext cx="1609259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930778" y="4510124"/>
            <a:ext cx="4516662" cy="43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6"/>
              </a:lnSpc>
            </a:pPr>
            <a:r>
              <a:rPr lang="en-US" sz="2751" b="true">
                <a:solidFill>
                  <a:srgbClr val="C9BBE8"/>
                </a:solidFill>
                <a:latin typeface="Garet Bold"/>
                <a:ea typeface="Garet Bold"/>
                <a:cs typeface="Garet Bold"/>
                <a:sym typeface="Garet Bold"/>
              </a:rPr>
              <a:t>{{subtitle1_0_1}}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6225" y="5418881"/>
            <a:ext cx="6248666" cy="35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66"/>
              </a:lnSpc>
              <a:spcBef>
                <a:spcPct val="0"/>
              </a:spcBef>
            </a:pPr>
            <a:r>
              <a:rPr lang="en-US" sz="2047">
                <a:solidFill>
                  <a:srgbClr val="F6E0F5"/>
                </a:solidFill>
                <a:latin typeface="Garet"/>
                <a:ea typeface="Garet"/>
                <a:cs typeface="Garet"/>
                <a:sym typeface="Garet"/>
              </a:rPr>
              <a:t>{{para2_36}}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424604" y="4308053"/>
            <a:ext cx="3599825" cy="854973"/>
            <a:chOff x="0" y="0"/>
            <a:chExt cx="1711130" cy="406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11129" cy="406400"/>
            </a:xfrm>
            <a:custGeom>
              <a:avLst/>
              <a:gdLst/>
              <a:ahLst/>
              <a:cxnLst/>
              <a:rect r="r" b="b" t="t" l="l"/>
              <a:pathLst>
                <a:path h="406400" w="1711129">
                  <a:moveTo>
                    <a:pt x="1507930" y="0"/>
                  </a:moveTo>
                  <a:cubicBezTo>
                    <a:pt x="1620154" y="0"/>
                    <a:pt x="1711129" y="90976"/>
                    <a:pt x="1711129" y="203200"/>
                  </a:cubicBezTo>
                  <a:cubicBezTo>
                    <a:pt x="1711129" y="315424"/>
                    <a:pt x="1620154" y="406400"/>
                    <a:pt x="150793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92A6DD">
                      <a:alpha val="100000"/>
                    </a:srgbClr>
                  </a:gs>
                  <a:gs pos="100000">
                    <a:srgbClr val="DF96DA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47625"/>
              <a:ext cx="171113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25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286875" y="5418881"/>
            <a:ext cx="6248666" cy="35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66"/>
              </a:lnSpc>
              <a:spcBef>
                <a:spcPct val="0"/>
              </a:spcBef>
            </a:pPr>
            <a:r>
              <a:rPr lang="en-US" sz="2047">
                <a:solidFill>
                  <a:srgbClr val="F6E0F5"/>
                </a:solidFill>
                <a:latin typeface="Garet"/>
                <a:ea typeface="Garet"/>
                <a:cs typeface="Garet"/>
                <a:sym typeface="Garet"/>
              </a:rPr>
              <a:t>{{para3_37}}</a:t>
            </a:r>
          </a:p>
        </p:txBody>
      </p:sp>
      <p:sp>
        <p:nvSpPr>
          <p:cNvPr name="AutoShape 18" id="18"/>
          <p:cNvSpPr/>
          <p:nvPr/>
        </p:nvSpPr>
        <p:spPr>
          <a:xfrm flipV="true">
            <a:off x="6881865" y="4754590"/>
            <a:ext cx="3542739" cy="0"/>
          </a:xfrm>
          <a:prstGeom prst="line">
            <a:avLst/>
          </a:prstGeom>
          <a:ln cap="flat" w="38100">
            <a:gradFill>
              <a:gsLst>
                <a:gs pos="0">
                  <a:srgbClr val="92A6DD">
                    <a:alpha val="100000"/>
                  </a:srgbClr>
                </a:gs>
                <a:gs pos="100000">
                  <a:srgbClr val="DF96DA">
                    <a:alpha val="100000"/>
                  </a:srgbClr>
                </a:gs>
              </a:gsLst>
              <a:lin ang="0"/>
            </a:gradFill>
            <a:prstDash val="solid"/>
            <a:headEnd type="oval" len="lg" w="lg"/>
            <a:tailEnd type="oval" len="lg" w="lg"/>
          </a:ln>
        </p:spPr>
      </p:sp>
      <p:sp>
        <p:nvSpPr>
          <p:cNvPr name="TextBox 19" id="19"/>
          <p:cNvSpPr txBox="true"/>
          <p:nvPr/>
        </p:nvSpPr>
        <p:spPr>
          <a:xfrm rot="0">
            <a:off x="9966186" y="4510114"/>
            <a:ext cx="4516662" cy="43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6"/>
              </a:lnSpc>
            </a:pPr>
            <a:r>
              <a:rPr lang="en-US" sz="2751" b="true">
                <a:solidFill>
                  <a:srgbClr val="C9BBE8"/>
                </a:solidFill>
                <a:latin typeface="Garet Bold"/>
                <a:ea typeface="Garet Bold"/>
                <a:cs typeface="Garet Bold"/>
                <a:sym typeface="Garet Bold"/>
              </a:rPr>
              <a:t>{{subtitle2_0_1}}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0"/>
            <a:ext cx="9440809" cy="5855621"/>
          </a:xfrm>
          <a:custGeom>
            <a:avLst/>
            <a:gdLst/>
            <a:ahLst/>
            <a:cxnLst/>
            <a:rect r="r" b="b" t="t" l="l"/>
            <a:pathLst>
              <a:path h="5855621" w="9440809">
                <a:moveTo>
                  <a:pt x="0" y="0"/>
                </a:moveTo>
                <a:lnTo>
                  <a:pt x="9440809" y="0"/>
                </a:lnTo>
                <a:lnTo>
                  <a:pt x="9440809" y="5855621"/>
                </a:lnTo>
                <a:lnTo>
                  <a:pt x="0" y="5855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8199" r="-9020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880535"/>
            <a:ext cx="5186950" cy="6406465"/>
          </a:xfrm>
          <a:custGeom>
            <a:avLst/>
            <a:gdLst/>
            <a:ahLst/>
            <a:cxnLst/>
            <a:rect r="r" b="b" t="t" l="l"/>
            <a:pathLst>
              <a:path h="6406465" w="5186950">
                <a:moveTo>
                  <a:pt x="0" y="0"/>
                </a:moveTo>
                <a:lnTo>
                  <a:pt x="5186950" y="0"/>
                </a:lnTo>
                <a:lnTo>
                  <a:pt x="5186950" y="6406465"/>
                </a:lnTo>
                <a:lnTo>
                  <a:pt x="0" y="6406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6190" t="0" r="0" b="-18169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966757" y="2568432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9249" y="2673207"/>
            <a:ext cx="6795584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{{Title3_1_1}}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89053" y="3810449"/>
            <a:ext cx="6658138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{{Title3_2_1}}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66757" y="3664552"/>
            <a:ext cx="747758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{{bullet1_3}}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66857" y="2517775"/>
            <a:ext cx="6262572" cy="490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{{subtitle3_0_1}}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66757" y="6919686"/>
            <a:ext cx="747758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{{bullet2_3}}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66857" y="5804964"/>
            <a:ext cx="6262572" cy="490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{{subtitle4_0_1}}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966757" y="5855621"/>
            <a:ext cx="456104" cy="456104"/>
            <a:chOff x="0" y="0"/>
            <a:chExt cx="120126" cy="1201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886728" y="6539701"/>
            <a:ext cx="1810314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{{graphimage}}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69042" y="0"/>
            <a:ext cx="9318958" cy="6088993"/>
          </a:xfrm>
          <a:custGeom>
            <a:avLst/>
            <a:gdLst/>
            <a:ahLst/>
            <a:cxnLst/>
            <a:rect r="r" b="b" t="t" l="l"/>
            <a:pathLst>
              <a:path h="6088993" w="9318958">
                <a:moveTo>
                  <a:pt x="0" y="0"/>
                </a:moveTo>
                <a:lnTo>
                  <a:pt x="9318958" y="0"/>
                </a:lnTo>
                <a:lnTo>
                  <a:pt x="9318958" y="6088993"/>
                </a:lnTo>
                <a:lnTo>
                  <a:pt x="0" y="6088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6387" r="-9269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635035"/>
            <a:ext cx="5186950" cy="6651965"/>
          </a:xfrm>
          <a:custGeom>
            <a:avLst/>
            <a:gdLst/>
            <a:ahLst/>
            <a:cxnLst/>
            <a:rect r="r" b="b" t="t" l="l"/>
            <a:pathLst>
              <a:path h="6651965" w="5186950">
                <a:moveTo>
                  <a:pt x="0" y="0"/>
                </a:moveTo>
                <a:lnTo>
                  <a:pt x="5186950" y="0"/>
                </a:lnTo>
                <a:lnTo>
                  <a:pt x="5186950" y="6651965"/>
                </a:lnTo>
                <a:lnTo>
                  <a:pt x="0" y="6651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6190" t="0" r="0" b="-17130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64203" y="2137826"/>
            <a:ext cx="6322695" cy="6322695"/>
            <a:chOff x="0" y="0"/>
            <a:chExt cx="14840029" cy="148400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25134" t="0" r="-25134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88682" y="2455466"/>
            <a:ext cx="9899318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{{Title4_1_1}}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69042" y="3468883"/>
            <a:ext cx="9318958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{{Title4_2_1}}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47191" y="4737746"/>
            <a:ext cx="684831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{{para4_55}}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49733" y="0"/>
            <a:ext cx="6638267" cy="9258300"/>
          </a:xfrm>
          <a:custGeom>
            <a:avLst/>
            <a:gdLst/>
            <a:ahLst/>
            <a:cxnLst/>
            <a:rect r="r" b="b" t="t" l="l"/>
            <a:pathLst>
              <a:path h="9258300" w="6638267">
                <a:moveTo>
                  <a:pt x="0" y="0"/>
                </a:moveTo>
                <a:lnTo>
                  <a:pt x="6638267" y="0"/>
                </a:lnTo>
                <a:lnTo>
                  <a:pt x="6638267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939" r="-170503" b="-29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2087854">
            <a:off x="3677749" y="3604817"/>
            <a:ext cx="4676696" cy="467669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3268280"/>
            <a:ext cx="4672310" cy="7018720"/>
          </a:xfrm>
          <a:custGeom>
            <a:avLst/>
            <a:gdLst/>
            <a:ahLst/>
            <a:cxnLst/>
            <a:rect r="r" b="b" t="t" l="l"/>
            <a:pathLst>
              <a:path h="7018720" w="4672310">
                <a:moveTo>
                  <a:pt x="0" y="0"/>
                </a:moveTo>
                <a:lnTo>
                  <a:pt x="4672310" y="0"/>
                </a:lnTo>
                <a:lnTo>
                  <a:pt x="4672310" y="7018720"/>
                </a:lnTo>
                <a:lnTo>
                  <a:pt x="0" y="7018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4322" t="0" r="0" b="-157126"/>
            </a:stretch>
          </a:blipFill>
        </p:spPr>
      </p:sp>
      <p:sp>
        <p:nvSpPr>
          <p:cNvPr name="TextBox 7" id="7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398660" y="1087442"/>
            <a:ext cx="1077303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{{Title5_1_1}}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76306" y="2224685"/>
            <a:ext cx="9392560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{{Title5_2_1}}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66512" y="4452379"/>
            <a:ext cx="7437024" cy="42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{{subtitle5_1_1}}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30822" y="5076575"/>
            <a:ext cx="5908403" cy="42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{{subtitle5_1_2}}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500918" y="5614437"/>
            <a:ext cx="3151388" cy="3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0"/>
              </a:lnSpc>
            </a:pPr>
            <a:r>
              <a:rPr lang="en-US" sz="187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{{para5_14}}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26051" y="5614437"/>
            <a:ext cx="3151388" cy="3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0"/>
              </a:lnSpc>
            </a:pPr>
            <a:r>
              <a:rPr lang="en-US" sz="187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{{para6_13}}</a:t>
            </a:r>
          </a:p>
        </p:txBody>
      </p:sp>
      <p:sp>
        <p:nvSpPr>
          <p:cNvPr name="AutoShape 16" id="16"/>
          <p:cNvSpPr/>
          <p:nvPr/>
        </p:nvSpPr>
        <p:spPr>
          <a:xfrm>
            <a:off x="8400115" y="5955623"/>
            <a:ext cx="130981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7" id="17"/>
          <p:cNvSpPr txBox="true"/>
          <p:nvPr/>
        </p:nvSpPr>
        <p:spPr>
          <a:xfrm rot="0">
            <a:off x="8335969" y="4452379"/>
            <a:ext cx="7437024" cy="42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{{subtitle6_1_1}}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00279" y="5076575"/>
            <a:ext cx="5908403" cy="42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{{subtitle6_1_2}}</a:t>
            </a:r>
          </a:p>
        </p:txBody>
      </p:sp>
      <p:grpSp>
        <p:nvGrpSpPr>
          <p:cNvPr name="Group 19" id="19"/>
          <p:cNvGrpSpPr/>
          <p:nvPr/>
        </p:nvGrpSpPr>
        <p:grpSpPr>
          <a:xfrm rot="-3870084">
            <a:off x="9716133" y="3748236"/>
            <a:ext cx="4676696" cy="467669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896" y="5703113"/>
            <a:ext cx="9816100" cy="4583887"/>
          </a:xfrm>
          <a:custGeom>
            <a:avLst/>
            <a:gdLst/>
            <a:ahLst/>
            <a:cxnLst/>
            <a:rect r="r" b="b" t="t" l="l"/>
            <a:pathLst>
              <a:path h="4583887" w="9816100">
                <a:moveTo>
                  <a:pt x="0" y="0"/>
                </a:moveTo>
                <a:lnTo>
                  <a:pt x="9816100" y="0"/>
                </a:lnTo>
                <a:lnTo>
                  <a:pt x="9816100" y="4583887"/>
                </a:lnTo>
                <a:lnTo>
                  <a:pt x="0" y="45838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2931" t="0" r="0" b="-29370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241101" y="2704951"/>
            <a:ext cx="2908805" cy="5755570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12324" t="0" r="-112324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7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7185" y="2722969"/>
            <a:ext cx="6581549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{{title6_1_1}}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92552" y="3818307"/>
            <a:ext cx="6175732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{{title6_2_1}}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933297" y="3006525"/>
            <a:ext cx="3131286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{{subtitle7_0_1}}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33297" y="6232717"/>
            <a:ext cx="626257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{{subtitle8_0_1}}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933297" y="3698286"/>
            <a:ext cx="446768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{{para7_18}}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33297" y="6923467"/>
            <a:ext cx="446768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{{para8_19}}</a:t>
            </a:r>
          </a:p>
        </p:txBody>
      </p:sp>
      <p:grpSp>
        <p:nvGrpSpPr>
          <p:cNvPr name="Group 22" id="22"/>
          <p:cNvGrpSpPr/>
          <p:nvPr/>
        </p:nvGrpSpPr>
        <p:grpSpPr>
          <a:xfrm rot="2087854">
            <a:off x="7988867" y="2977500"/>
            <a:ext cx="615450" cy="615450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2087854">
            <a:off x="7988867" y="6203692"/>
            <a:ext cx="615450" cy="61545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3478966" y="6723741"/>
            <a:ext cx="1480979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{{icon1}}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746046"/>
            <a:ext cx="8978375" cy="7540954"/>
          </a:xfrm>
          <a:custGeom>
            <a:avLst/>
            <a:gdLst/>
            <a:ahLst/>
            <a:cxnLst/>
            <a:rect r="r" b="b" t="t" l="l"/>
            <a:pathLst>
              <a:path h="7540954" w="8978375">
                <a:moveTo>
                  <a:pt x="0" y="0"/>
                </a:moveTo>
                <a:lnTo>
                  <a:pt x="8978375" y="0"/>
                </a:lnTo>
                <a:lnTo>
                  <a:pt x="8978375" y="7540954"/>
                </a:lnTo>
                <a:lnTo>
                  <a:pt x="0" y="7540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0539" t="0" r="-6846" b="-172089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0168" y="4092205"/>
            <a:ext cx="7044129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{{title7_1_1}}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71995" y="5229447"/>
            <a:ext cx="6234068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{{title7_2_1}}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185707" y="2517994"/>
            <a:ext cx="456104" cy="456104"/>
            <a:chOff x="0" y="0"/>
            <a:chExt cx="120126" cy="1201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985807" y="2467346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{{subtitle9_0_1}}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910107" y="2517994"/>
            <a:ext cx="456104" cy="456104"/>
            <a:chOff x="0" y="0"/>
            <a:chExt cx="120126" cy="12012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710207" y="2467346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{{subtitle10_0_1}}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185707" y="5711007"/>
            <a:ext cx="456104" cy="456104"/>
            <a:chOff x="0" y="0"/>
            <a:chExt cx="120126" cy="1201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985807" y="5660360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{{subtitle11_0_1}}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2910107" y="5694980"/>
            <a:ext cx="456104" cy="456104"/>
            <a:chOff x="0" y="0"/>
            <a:chExt cx="120126" cy="1201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3710207" y="5644332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{{subtitle12_0_1}}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85807" y="3279447"/>
            <a:ext cx="349613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{{para9_14}}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710207" y="3279447"/>
            <a:ext cx="349613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{{para10_13}}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85807" y="6474935"/>
            <a:ext cx="349613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{{para11_15}}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710207" y="6474935"/>
            <a:ext cx="3496132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{{para12_13}}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029125" y="3473861"/>
            <a:ext cx="6809860" cy="3906053"/>
            <a:chOff x="0" y="0"/>
            <a:chExt cx="7981950" cy="45783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-1193" t="0" r="-119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46842" y="4812038"/>
            <a:ext cx="7230748" cy="3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{{para13_50}}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05703" y="2456568"/>
            <a:ext cx="8420029" cy="849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23"/>
              </a:lnSpc>
              <a:spcBef>
                <a:spcPct val="0"/>
              </a:spcBef>
            </a:pPr>
            <a:r>
              <a:rPr lang="en-US" b="true" sz="61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{{title8_1_1}}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6839" y="3391689"/>
            <a:ext cx="6680751" cy="849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27"/>
              </a:lnSpc>
              <a:spcBef>
                <a:spcPct val="0"/>
              </a:spcBef>
            </a:pPr>
            <a:r>
              <a:rPr lang="en-US" b="true" sz="618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{{title8_2_1}}</a:t>
            </a:r>
          </a:p>
        </p:txBody>
      </p:sp>
      <p:grpSp>
        <p:nvGrpSpPr>
          <p:cNvPr name="Group 14" id="14"/>
          <p:cNvGrpSpPr/>
          <p:nvPr/>
        </p:nvGrpSpPr>
        <p:grpSpPr>
          <a:xfrm rot="2087854">
            <a:off x="1858663" y="2986396"/>
            <a:ext cx="1574338" cy="157433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-9525" y="5636438"/>
            <a:ext cx="9246842" cy="4650562"/>
          </a:xfrm>
          <a:custGeom>
            <a:avLst/>
            <a:gdLst/>
            <a:ahLst/>
            <a:cxnLst/>
            <a:rect r="r" b="b" t="t" l="l"/>
            <a:pathLst>
              <a:path h="4650562" w="9246842">
                <a:moveTo>
                  <a:pt x="0" y="0"/>
                </a:moveTo>
                <a:lnTo>
                  <a:pt x="9246842" y="0"/>
                </a:lnTo>
                <a:lnTo>
                  <a:pt x="9246842" y="4650562"/>
                </a:lnTo>
                <a:lnTo>
                  <a:pt x="0" y="46505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4193" t="0" r="0" b="-28806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DAGrPlUCaFw</dc:identifier>
  <dcterms:modified xsi:type="dcterms:W3CDTF">2011-08-01T06:04:30Z</dcterms:modified>
  <cp:revision>1</cp:revision>
  <dc:title>Purple Black Modern Marketing Plan Presentation</dc:title>
</cp:coreProperties>
</file>

<file path=docProps/thumbnail.jpeg>
</file>